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"/>
  </p:notesMasterIdLst>
  <p:sldIdLst>
    <p:sldId id="275" r:id="rId2"/>
    <p:sldId id="348" r:id="rId3"/>
    <p:sldId id="349" r:id="rId4"/>
    <p:sldId id="350" r:id="rId5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5620"/>
    <a:srgbClr val="545D32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23" autoAdjust="0"/>
    <p:restoredTop sz="94607" autoAdjust="0"/>
  </p:normalViewPr>
  <p:slideViewPr>
    <p:cSldViewPr snapToGrid="0">
      <p:cViewPr varScale="1">
        <p:scale>
          <a:sx n="78" d="100"/>
          <a:sy n="78" d="100"/>
        </p:scale>
        <p:origin x="629" y="5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DD3E9B2-E9E3-41B3-848C-B02FD6C634AB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88C0E1-126D-47E6-B450-B1C74F4CE9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4607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88C0E1-126D-47E6-B450-B1C74F4CE9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3160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888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53539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2576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73313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70150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96639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1946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17351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21520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18145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506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D4C1E7-21E1-48FB-8FD3-F3CBEA1E03EF}" type="datetimeFigureOut">
              <a:rPr lang="ru-RU" smtClean="0"/>
              <a:t>11.04.2023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A83F3-392B-4DB3-BF8C-73ADFC1920E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02590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5A6D7C5-CCB8-4079-8C65-42D50F04026F}"/>
              </a:ext>
            </a:extLst>
          </p:cNvPr>
          <p:cNvSpPr txBox="1"/>
          <p:nvPr/>
        </p:nvSpPr>
        <p:spPr>
          <a:xfrm>
            <a:off x="-98323" y="2073082"/>
            <a:ext cx="634180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ДЕНЬ ЕДИНЫХ ДЕЙСТВИЙ </a:t>
            </a:r>
          </a:p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 ПАМЯТЬ О ГЕНОЦИДЕ </a:t>
            </a:r>
          </a:p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СОВЕТСКОГО НАРОДА </a:t>
            </a:r>
          </a:p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НАЦИСТАМИ И ИХ </a:t>
            </a:r>
          </a:p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ПОСОБНИКАМИ В ГОДЫ </a:t>
            </a:r>
          </a:p>
          <a:p>
            <a:pPr algn="ctr"/>
            <a:r>
              <a:rPr lang="ru-RU" sz="2800" b="1" dirty="0">
                <a:solidFill>
                  <a:srgbClr val="3F5620"/>
                </a:solidFill>
                <a:latin typeface="Franklin Gothic Demi" panose="020B0703020102020204" pitchFamily="34" charset="0"/>
              </a:rPr>
              <a:t>ВЕЛИКОЙ ОТЕЧЕСТВЕННОЙ ВОЙНЫ</a:t>
            </a:r>
            <a:endParaRPr lang="ru-RU" sz="2800" dirty="0">
              <a:solidFill>
                <a:srgbClr val="3F5620"/>
              </a:solidFill>
              <a:latin typeface="Franklin Gothic Demi" panose="020B0703020102020204" pitchFamily="34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D730AEEE-286C-47CB-8311-48C4A8BD2B8E}"/>
              </a:ext>
            </a:extLst>
          </p:cNvPr>
          <p:cNvSpPr/>
          <p:nvPr/>
        </p:nvSpPr>
        <p:spPr>
          <a:xfrm>
            <a:off x="1" y="624840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3ACB820-D74C-4DF3-8973-727E02DC7066}"/>
              </a:ext>
            </a:extLst>
          </p:cNvPr>
          <p:cNvSpPr txBox="1"/>
          <p:nvPr/>
        </p:nvSpPr>
        <p:spPr>
          <a:xfrm>
            <a:off x="1945803" y="63223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#БЕЗСРОКАДАВНОСТИ, #19АПРЕЛЯ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2" name="Рисунок 1" descr="Изображение выглядит как диаграмма&#10;&#10;Автоматически созданное описание">
            <a:extLst>
              <a:ext uri="{FF2B5EF4-FFF2-40B4-BE49-F238E27FC236}">
                <a16:creationId xmlns:a16="http://schemas.microsoft.com/office/drawing/2014/main" id="{5EC587CA-9EF7-CC1B-1A5E-BD9D846EC38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25" b="28000"/>
          <a:stretch/>
        </p:blipFill>
        <p:spPr>
          <a:xfrm>
            <a:off x="6159025" y="1447916"/>
            <a:ext cx="6032975" cy="3962168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732842BC-D070-A8A1-C630-BE19D058D258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37B7DCD-3D76-1CE4-78D3-85C74B8DA1FF}"/>
              </a:ext>
            </a:extLst>
          </p:cNvPr>
          <p:cNvSpPr txBox="1"/>
          <p:nvPr/>
        </p:nvSpPr>
        <p:spPr>
          <a:xfrm>
            <a:off x="2149611" y="739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ЕЖЕГОДНО 19 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73290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5816" y="324384"/>
            <a:ext cx="11500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ЕДИНЫЙ УРОК «БЕЗ СРОКА ДАВНОСТИ»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84630" y="1443841"/>
            <a:ext cx="826608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19 апреля 2023 года – 80 лет </a:t>
            </a:r>
          </a:p>
          <a:p>
            <a:pPr algn="ctr"/>
            <a:r>
              <a:rPr lang="ru-RU" sz="2800" b="1" dirty="0">
                <a:solidFill>
                  <a:srgbClr val="FF0000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со дня принятия Указа Президиума Верховного Совета СССР № 39 </a:t>
            </a:r>
          </a:p>
          <a:p>
            <a:pPr algn="ctr"/>
            <a:r>
              <a:rPr lang="ru-RU" sz="28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«О мерах наказания для немецко-фашистских злодеев, виновных в убийствах и истязаниях советского гражданского населения и пленных красноармейцев, для шпионов, изменников Родины из числа советских граждан и для их пособников»</a:t>
            </a:r>
            <a:endParaRPr lang="ru-RU" sz="2800" b="1" dirty="0"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7E5836-40BD-FB5F-9B6B-67854DE2FEFD}"/>
              </a:ext>
            </a:extLst>
          </p:cNvPr>
          <p:cNvSpPr/>
          <p:nvPr/>
        </p:nvSpPr>
        <p:spPr>
          <a:xfrm>
            <a:off x="8750710" y="455953"/>
            <a:ext cx="3441290" cy="396896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948314-29EC-ED42-A2F9-2121E8551AA7}"/>
              </a:ext>
            </a:extLst>
          </p:cNvPr>
          <p:cNvSpPr/>
          <p:nvPr/>
        </p:nvSpPr>
        <p:spPr>
          <a:xfrm>
            <a:off x="1" y="624840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98C0D-9A5C-F0FF-00F7-C4B09368E259}"/>
              </a:ext>
            </a:extLst>
          </p:cNvPr>
          <p:cNvSpPr txBox="1"/>
          <p:nvPr/>
        </p:nvSpPr>
        <p:spPr>
          <a:xfrm>
            <a:off x="1945803" y="63223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#БЕЗСРОКАДАВНОСТИ, #19АПРЕЛЯ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00B7ADC-D734-7B75-D141-9D1D1D140E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0"/>
          <a:stretch/>
        </p:blipFill>
        <p:spPr>
          <a:xfrm>
            <a:off x="8885481" y="912833"/>
            <a:ext cx="3171748" cy="5278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09319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5816" y="324384"/>
            <a:ext cx="11500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ЕДИНЫЙ УРОК «БЕЗ СРОКА ДАВНОСТИ»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75816" y="1131956"/>
            <a:ext cx="8030105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НАЦИЗМ – </a:t>
            </a:r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радикальная идеология, предполагающая превосходство одного народа над другими. 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Demi" panose="020B0703020102020204" pitchFamily="34" charset="0"/>
              <a:ea typeface="Calibri"/>
              <a:cs typeface="Times New Roman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Для определения отличия превосходства может использоваться расовый, этнический, биологический и даже языковой признак. </a:t>
            </a:r>
          </a:p>
          <a:p>
            <a:pPr algn="ctr"/>
            <a:endParaRPr lang="ru-RU" sz="2400" b="1" dirty="0">
              <a:solidFill>
                <a:schemeClr val="accent6">
                  <a:lumMod val="50000"/>
                </a:schemeClr>
              </a:solidFill>
              <a:latin typeface="Franklin Gothic Demi" panose="020B0703020102020204" pitchFamily="34" charset="0"/>
              <a:ea typeface="Calibri"/>
              <a:cs typeface="Times New Roman"/>
            </a:endParaRPr>
          </a:p>
          <a:p>
            <a:pPr algn="ctr"/>
            <a:r>
              <a:rPr lang="ru-RU" sz="24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Угнетение других предусматривает и их планомерное уничтожение. Нацизм является отличительной чертой германского фашизма, который перерос в отдельную страшную идеологию правящего в государстве режима, предусматривающую господство арийской нации над миром.</a:t>
            </a:r>
            <a:endParaRPr lang="ru-RU" sz="24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7E5836-40BD-FB5F-9B6B-67854DE2FEFD}"/>
              </a:ext>
            </a:extLst>
          </p:cNvPr>
          <p:cNvSpPr/>
          <p:nvPr/>
        </p:nvSpPr>
        <p:spPr>
          <a:xfrm>
            <a:off x="8750710" y="455953"/>
            <a:ext cx="3441290" cy="396896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948314-29EC-ED42-A2F9-2121E8551AA7}"/>
              </a:ext>
            </a:extLst>
          </p:cNvPr>
          <p:cNvSpPr/>
          <p:nvPr/>
        </p:nvSpPr>
        <p:spPr>
          <a:xfrm>
            <a:off x="1" y="624840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98C0D-9A5C-F0FF-00F7-C4B09368E259}"/>
              </a:ext>
            </a:extLst>
          </p:cNvPr>
          <p:cNvSpPr txBox="1"/>
          <p:nvPr/>
        </p:nvSpPr>
        <p:spPr>
          <a:xfrm>
            <a:off x="1945803" y="63223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#БЕЗСРОКАДАВНОСТИ, #19АПРЕЛЯ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CEC877A-D223-0392-18C1-6B1A7787E9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6380"/>
          <a:stretch/>
        </p:blipFill>
        <p:spPr>
          <a:xfrm>
            <a:off x="8899382" y="983126"/>
            <a:ext cx="3076658" cy="5120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82899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475816" y="324384"/>
            <a:ext cx="11500224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ru-RU" sz="3200" b="1" dirty="0">
                <a:solidFill>
                  <a:schemeClr val="accent6">
                    <a:lumMod val="75000"/>
                  </a:schemeClr>
                </a:solidFill>
                <a:latin typeface="Franklin Gothic Demi" panose="020B0703020102020204" pitchFamily="34" charset="0"/>
              </a:rPr>
              <a:t>ЕДИНЫЙ УРОК «БЕЗ СРОКА ДАВНОСТИ»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46131BF-8533-47AE-9699-9BC3615FADA0}"/>
              </a:ext>
            </a:extLst>
          </p:cNvPr>
          <p:cNvSpPr/>
          <p:nvPr/>
        </p:nvSpPr>
        <p:spPr>
          <a:xfrm>
            <a:off x="475816" y="1131956"/>
            <a:ext cx="8030105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ГЕНОЦИД -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форма массового насилия, которую Организация объединенных наций определяет как действия, совершаемые с намерением уничтожить, полностью или частично, какую – либо национальную, этническую, расовую или религиозную группу как таковую путём: 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убийства членов этой группы;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причинения серьёзных телесных повреждений или умственного расстройства членам такой группы;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мер, рассчитанных на предотвращение деторождения в такой группе;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насильственной передачи детей из одной человеческой группы в другую;</a:t>
            </a:r>
          </a:p>
          <a:p>
            <a:pPr marL="342900" indent="-342900" algn="ctr">
              <a:buFontTx/>
              <a:buChar char="-"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Franklin Gothic Demi" panose="020B0703020102020204" pitchFamily="34" charset="0"/>
                <a:ea typeface="Calibri"/>
                <a:cs typeface="Times New Roman"/>
              </a:rPr>
              <a:t>предумышленного создания жизненных условий, рассчитанных на полное или частичное физическое уничтожение этой группы.</a:t>
            </a:r>
            <a:endParaRPr lang="ru-RU" sz="2000" b="1" dirty="0">
              <a:solidFill>
                <a:schemeClr val="accent6">
                  <a:lumMod val="50000"/>
                </a:schemeClr>
              </a:solidFill>
              <a:latin typeface="Arial Narrow" pitchFamily="34" charset="0"/>
              <a:ea typeface="Calibri"/>
              <a:cs typeface="Times New Roman"/>
            </a:endParaRP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97E5836-40BD-FB5F-9B6B-67854DE2FEFD}"/>
              </a:ext>
            </a:extLst>
          </p:cNvPr>
          <p:cNvSpPr/>
          <p:nvPr/>
        </p:nvSpPr>
        <p:spPr>
          <a:xfrm>
            <a:off x="8750710" y="455953"/>
            <a:ext cx="3441290" cy="396896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>
            <a:extLst>
              <a:ext uri="{FF2B5EF4-FFF2-40B4-BE49-F238E27FC236}">
                <a16:creationId xmlns:a16="http://schemas.microsoft.com/office/drawing/2014/main" id="{38948314-29EC-ED42-A2F9-2121E8551AA7}"/>
              </a:ext>
            </a:extLst>
          </p:cNvPr>
          <p:cNvSpPr/>
          <p:nvPr/>
        </p:nvSpPr>
        <p:spPr>
          <a:xfrm>
            <a:off x="1" y="6248400"/>
            <a:ext cx="12192000" cy="609600"/>
          </a:xfrm>
          <a:prstGeom prst="rect">
            <a:avLst/>
          </a:prstGeom>
          <a:solidFill>
            <a:srgbClr val="3F562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CB98C0D-9A5C-F0FF-00F7-C4B09368E259}"/>
              </a:ext>
            </a:extLst>
          </p:cNvPr>
          <p:cNvSpPr txBox="1"/>
          <p:nvPr/>
        </p:nvSpPr>
        <p:spPr>
          <a:xfrm>
            <a:off x="1945803" y="6322367"/>
            <a:ext cx="78927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chemeClr val="bg1"/>
                </a:solidFill>
                <a:latin typeface="Franklin Gothic Demi" panose="020B0703020102020204" pitchFamily="34" charset="0"/>
              </a:rPr>
              <a:t>#БЕЗСРОКАДАВНОСТИ, #19АПРЕЛЯ</a:t>
            </a:r>
            <a:endParaRPr lang="ru-RU" sz="2400" dirty="0">
              <a:solidFill>
                <a:schemeClr val="bg1"/>
              </a:solidFill>
              <a:latin typeface="Franklin Gothic Demi" panose="020B0703020102020204" pitchFamily="34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9FA7F8-8D3F-6BD8-989C-00AF8CD7EC9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3" t="-6452" r="183" b="6452"/>
          <a:stretch/>
        </p:blipFill>
        <p:spPr>
          <a:xfrm>
            <a:off x="8906532" y="634884"/>
            <a:ext cx="3069508" cy="5456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4554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3478</TotalTime>
  <Words>264</Words>
  <Application>Microsoft Office PowerPoint</Application>
  <PresentationFormat>Широкоэкранный</PresentationFormat>
  <Paragraphs>29</Paragraphs>
  <Slides>4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</vt:i4>
      </vt:variant>
    </vt:vector>
  </HeadingPairs>
  <TitlesOfParts>
    <vt:vector size="10" baseType="lpstr">
      <vt:lpstr>Arial</vt:lpstr>
      <vt:lpstr>Arial Narrow</vt:lpstr>
      <vt:lpstr>Calibri</vt:lpstr>
      <vt:lpstr>Calibri Light</vt:lpstr>
      <vt:lpstr>Franklin Gothic Demi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Игнат</dc:creator>
  <cp:lastModifiedBy>Елена Титова</cp:lastModifiedBy>
  <cp:revision>347</cp:revision>
  <dcterms:created xsi:type="dcterms:W3CDTF">2020-05-11T08:42:01Z</dcterms:created>
  <dcterms:modified xsi:type="dcterms:W3CDTF">2023-04-11T10:20:19Z</dcterms:modified>
</cp:coreProperties>
</file>