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handoutMasterIdLst>
    <p:handoutMasterId r:id="rId14"/>
  </p:handoutMasterIdLst>
  <p:sldIdLst>
    <p:sldId id="435" r:id="rId2"/>
    <p:sldId id="436" r:id="rId3"/>
    <p:sldId id="438" r:id="rId4"/>
    <p:sldId id="441" r:id="rId5"/>
    <p:sldId id="442" r:id="rId6"/>
    <p:sldId id="449" r:id="rId7"/>
    <p:sldId id="453" r:id="rId8"/>
    <p:sldId id="454" r:id="rId9"/>
    <p:sldId id="455" r:id="rId10"/>
    <p:sldId id="456" r:id="rId11"/>
    <p:sldId id="443" r:id="rId12"/>
  </p:sldIdLst>
  <p:sldSz cx="9144000" cy="6858000" type="screen4x3"/>
  <p:notesSz cx="6797675" cy="99282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336699"/>
    <a:srgbClr val="0000FF"/>
    <a:srgbClr val="005EA4"/>
    <a:srgbClr val="66CCFF"/>
    <a:srgbClr val="0033CC"/>
    <a:srgbClr val="000066"/>
    <a:srgbClr val="3333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ED083AE6-46FA-4A59-8FB0-9F97EB10719F}" styleName="Светлый стиль 3 -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799B23B-EC83-4686-B30A-512413B5E67A}" styleName="Светлый стиль 3 -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675" autoAdjust="0"/>
    <p:restoredTop sz="90223" autoAdjust="0"/>
  </p:normalViewPr>
  <p:slideViewPr>
    <p:cSldViewPr>
      <p:cViewPr>
        <p:scale>
          <a:sx n="100" d="100"/>
          <a:sy n="100" d="100"/>
        </p:scale>
        <p:origin x="-2202" y="-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958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1098" y="0"/>
            <a:ext cx="2944958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376FC259-77CD-4BB0-965B-53488A3741E1}" type="datetimeFigureOut">
              <a:rPr lang="ru-RU"/>
              <a:pPr>
                <a:defRPr/>
              </a:pPr>
              <a:t>18.02.2021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4958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1098" y="9429750"/>
            <a:ext cx="2944958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689525A1-EAA2-48BA-B2A0-FA79724348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658921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958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1098" y="0"/>
            <a:ext cx="2944958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AE12165-F4B5-4BEB-8D62-D3AC0C0F68BA}" type="datetimeFigureOut">
              <a:rPr lang="ru-RU"/>
              <a:pPr>
                <a:defRPr/>
              </a:pPr>
              <a:t>18.02.2021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606" y="4716464"/>
            <a:ext cx="5438464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4958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1098" y="9429750"/>
            <a:ext cx="2944958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AC35F71-BAC4-48BF-800A-6638908A335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09529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C5B7E9-E683-45CD-8CD7-9518D65ED74D}" type="datetimeFigureOut">
              <a:rPr lang="ru-RU"/>
              <a:pPr>
                <a:defRPr/>
              </a:pPr>
              <a:t>18.02.2021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CC62DE-5F34-4085-93E4-022302DF499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792135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52F04E-DF1B-4825-93D2-05DDA2B4A461}" type="datetimeFigureOut">
              <a:rPr lang="ru-RU"/>
              <a:pPr>
                <a:defRPr/>
              </a:pPr>
              <a:t>18.02.2021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D46CDC-B5FE-4893-A352-9A736787A8E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903771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D5ED6A-8F17-4F46-9E02-DA839CE5F7B0}" type="datetimeFigureOut">
              <a:rPr lang="ru-RU"/>
              <a:pPr>
                <a:defRPr/>
              </a:pPr>
              <a:t>18.02.2021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458A2C-1225-4E01-BBA7-E1C2596EA00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120569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AC8238-F91E-4827-BDA3-2BE3BF9E9241}" type="datetimeFigureOut">
              <a:rPr lang="ru-RU"/>
              <a:pPr>
                <a:defRPr/>
              </a:pPr>
              <a:t>18.02.2021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F898B7-13A2-4639-8A03-29778E55C4E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400661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77C740-5040-4702-A4E7-A9F4ACD6071E}" type="datetimeFigureOut">
              <a:rPr lang="ru-RU"/>
              <a:pPr>
                <a:defRPr/>
              </a:pPr>
              <a:t>18.02.2021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A70E60-0277-44A3-8D01-A24C4D61F3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328735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6A34D1-0D61-4967-94EE-437C48A5EBD6}" type="datetimeFigureOut">
              <a:rPr lang="ru-RU"/>
              <a:pPr>
                <a:defRPr/>
              </a:pPr>
              <a:t>18.02.2021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584DD0-3AF7-4622-840A-7BA35EFE89A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373954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977924-2100-4BFA-BAFF-435EB0E4D34E}" type="datetimeFigureOut">
              <a:rPr lang="ru-RU"/>
              <a:pPr>
                <a:defRPr/>
              </a:pPr>
              <a:t>18.02.2021</a:t>
            </a:fld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72CAEA-3C67-4FD8-9A77-CC73901CA2C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283981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9A6D4E-B9AC-419A-BE67-F6A0AFB24FF8}" type="datetimeFigureOut">
              <a:rPr lang="ru-RU"/>
              <a:pPr>
                <a:defRPr/>
              </a:pPr>
              <a:t>18.02.2021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738C1F-38D0-435D-9B8D-D53E473E878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196704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40475F-A939-465F-9F52-792A3BDE16FF}" type="datetimeFigureOut">
              <a:rPr lang="ru-RU"/>
              <a:pPr>
                <a:defRPr/>
              </a:pPr>
              <a:t>18.02.2021</a:t>
            </a:fld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D885B0-6315-4001-80ED-BDDA1595E49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79540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2EE040-DE60-4A89-84F2-1A5A0ECD8501}" type="datetimeFigureOut">
              <a:rPr lang="ru-RU"/>
              <a:pPr>
                <a:defRPr/>
              </a:pPr>
              <a:t>18.02.2021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F59ABC-B969-4FF4-BF3D-AA9796A068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65602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F1B242-713C-4A16-A7EE-3B682621AF8D}" type="datetimeFigureOut">
              <a:rPr lang="ru-RU"/>
              <a:pPr>
                <a:defRPr/>
              </a:pPr>
              <a:t>18.02.2021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AE8AB1-5223-49D0-A161-73B80AA5CC1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449904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38772E6D-6D6E-49ED-9BCD-28CDDBE13634}" type="datetimeFigureOut">
              <a:rPr lang="ru-RU"/>
              <a:pPr>
                <a:defRPr/>
              </a:pPr>
              <a:t>18.02.2021</a:t>
            </a:fld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7ABCCDDD-D810-4F7B-89D9-9E7E05970D7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9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Прямоугольник 2"/>
          <p:cNvSpPr>
            <a:spLocks noChangeArrowheads="1"/>
          </p:cNvSpPr>
          <p:nvPr/>
        </p:nvSpPr>
        <p:spPr bwMode="auto">
          <a:xfrm>
            <a:off x="372864" y="116632"/>
            <a:ext cx="8447608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000" b="1" i="1" u="sng" dirty="0" smtClean="0">
                <a:solidFill>
                  <a:schemeClr val="bg1"/>
                </a:solidFill>
              </a:rPr>
              <a:t>1 способ: </a:t>
            </a:r>
            <a:r>
              <a:rPr lang="ru-RU" altLang="ru-RU" sz="2000" b="1" dirty="0" smtClean="0">
                <a:solidFill>
                  <a:schemeClr val="bg1"/>
                </a:solidFill>
              </a:rPr>
              <a:t>Через Единый портал государственных и муниципальных услуг </a:t>
            </a:r>
            <a:r>
              <a:rPr lang="ru-RU" altLang="ru-RU" sz="2800" b="1" dirty="0">
                <a:solidFill>
                  <a:schemeClr val="bg1"/>
                </a:solidFill>
              </a:rPr>
              <a:t>gosuslugi.ru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12161" y="6037282"/>
            <a:ext cx="2852422" cy="666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1412776"/>
            <a:ext cx="8645276" cy="208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Овал 6"/>
          <p:cNvSpPr/>
          <p:nvPr/>
        </p:nvSpPr>
        <p:spPr>
          <a:xfrm>
            <a:off x="323528" y="1700808"/>
            <a:ext cx="5147805" cy="645202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250825" y="231775"/>
            <a:ext cx="81375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000" b="1">
                <a:solidFill>
                  <a:schemeClr val="bg1"/>
                </a:solidFill>
              </a:rPr>
              <a:t>Начать ввод данных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12161" y="6037282"/>
            <a:ext cx="2852422" cy="666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1196752"/>
            <a:ext cx="6775921" cy="374441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32240" y="5157192"/>
            <a:ext cx="1895475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338138" y="-38100"/>
            <a:ext cx="76327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000" b="1">
                <a:solidFill>
                  <a:schemeClr val="bg1"/>
                </a:solidFill>
              </a:rPr>
              <a:t>Если регистрация прошла успешно, то в меню «Мои заявки» статус у заявления - «Отправлено в ведомство» и «принято от заявителя»</a:t>
            </a: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12161" y="6037282"/>
            <a:ext cx="2852422" cy="666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1412776"/>
            <a:ext cx="4939903" cy="223224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03848" y="3573016"/>
            <a:ext cx="5521300" cy="223224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Прямоугольник 1"/>
          <p:cNvSpPr>
            <a:spLocks noChangeArrowheads="1"/>
          </p:cNvSpPr>
          <p:nvPr/>
        </p:nvSpPr>
        <p:spPr bwMode="auto">
          <a:xfrm>
            <a:off x="250825" y="188913"/>
            <a:ext cx="8569325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ru-RU" altLang="ru-RU" sz="2000" b="1" dirty="0">
                <a:solidFill>
                  <a:schemeClr val="bg1"/>
                </a:solidFill>
              </a:rPr>
              <a:t>Войти в Личный кабинет – </a:t>
            </a:r>
            <a:r>
              <a:rPr lang="ru-RU" sz="2000" b="1" dirty="0">
                <a:solidFill>
                  <a:schemeClr val="bg1"/>
                </a:solidFill>
              </a:rPr>
              <a:t>Пройти авторизацию одним из указанных Вами при регистрации на портале способом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12161" y="6037282"/>
            <a:ext cx="2852422" cy="666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Рисунок 7" descr="Вырезка экрана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206908" y="1330462"/>
            <a:ext cx="4349946" cy="439248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9" name="Овал 8"/>
          <p:cNvSpPr/>
          <p:nvPr/>
        </p:nvSpPr>
        <p:spPr>
          <a:xfrm>
            <a:off x="1807978" y="3505981"/>
            <a:ext cx="5147805" cy="645202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1807977" y="3008967"/>
            <a:ext cx="5147805" cy="645202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Прямоугольник 1"/>
          <p:cNvSpPr>
            <a:spLocks noChangeArrowheads="1"/>
          </p:cNvSpPr>
          <p:nvPr/>
        </p:nvSpPr>
        <p:spPr bwMode="auto">
          <a:xfrm>
            <a:off x="387350" y="115888"/>
            <a:ext cx="80645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000" b="1" dirty="0">
                <a:solidFill>
                  <a:schemeClr val="bg1"/>
                </a:solidFill>
              </a:rPr>
              <a:t>Выбрать </a:t>
            </a:r>
            <a:r>
              <a:rPr lang="ru-RU" altLang="ru-RU" sz="2000" b="1" dirty="0" smtClean="0">
                <a:solidFill>
                  <a:schemeClr val="bg1"/>
                </a:solidFill>
              </a:rPr>
              <a:t>требуемую услугу «Запись в образовательное учреждение»</a:t>
            </a:r>
            <a:endParaRPr lang="ru-RU" altLang="ru-RU" sz="2000" b="1" dirty="0">
              <a:solidFill>
                <a:schemeClr val="bg1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12161" y="6037282"/>
            <a:ext cx="2852422" cy="666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Рисунок 4" descr="Вырезка экрана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09761" y="1292726"/>
            <a:ext cx="5364238" cy="180599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6" name="Овал 5"/>
          <p:cNvSpPr/>
          <p:nvPr/>
        </p:nvSpPr>
        <p:spPr>
          <a:xfrm>
            <a:off x="2626283" y="2636911"/>
            <a:ext cx="1731194" cy="576065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Рисунок 6" descr="Вырезка экрана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389124" y="1961839"/>
            <a:ext cx="2592288" cy="280577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8" name="Овал 7"/>
          <p:cNvSpPr/>
          <p:nvPr/>
        </p:nvSpPr>
        <p:spPr>
          <a:xfrm>
            <a:off x="5361650" y="4293096"/>
            <a:ext cx="1731194" cy="576065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" name="Рисунок 8" descr="Вырезка экрана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55957" y="3224234"/>
            <a:ext cx="4320480" cy="2308901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10" name="Овал 9"/>
          <p:cNvSpPr/>
          <p:nvPr/>
        </p:nvSpPr>
        <p:spPr>
          <a:xfrm>
            <a:off x="467544" y="4716476"/>
            <a:ext cx="1916455" cy="666657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323850" y="188913"/>
            <a:ext cx="4964113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000" b="1">
                <a:solidFill>
                  <a:schemeClr val="bg1"/>
                </a:solidFill>
              </a:rPr>
              <a:t>Выбрать команду «Получить услугу»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12161" y="6037282"/>
            <a:ext cx="2852422" cy="666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Рисунок 6" descr="Вырезка экрана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83568" y="1556792"/>
            <a:ext cx="7735950" cy="273128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8" name="Овал 7"/>
          <p:cNvSpPr/>
          <p:nvPr/>
        </p:nvSpPr>
        <p:spPr>
          <a:xfrm>
            <a:off x="5863742" y="3153495"/>
            <a:ext cx="2555776" cy="646001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250825" y="231775"/>
            <a:ext cx="81375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000" b="1">
                <a:solidFill>
                  <a:schemeClr val="bg1"/>
                </a:solidFill>
              </a:rPr>
              <a:t>Начать ввод данных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12161" y="6037282"/>
            <a:ext cx="2852422" cy="666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7" y="1268760"/>
            <a:ext cx="7992888" cy="237626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6" y="3861048"/>
            <a:ext cx="7992888" cy="75247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5536" y="4797152"/>
            <a:ext cx="7992888" cy="75247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250825" y="231775"/>
            <a:ext cx="81375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000" b="1">
                <a:solidFill>
                  <a:schemeClr val="bg1"/>
                </a:solidFill>
              </a:rPr>
              <a:t>Начать ввод данных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12161" y="6037282"/>
            <a:ext cx="2852422" cy="666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4175" y="1235075"/>
            <a:ext cx="8374063" cy="424815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250825" y="231775"/>
            <a:ext cx="81375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000" b="1">
                <a:solidFill>
                  <a:schemeClr val="bg1"/>
                </a:solidFill>
              </a:rPr>
              <a:t>Начать ввод данных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12161" y="6037282"/>
            <a:ext cx="2852422" cy="666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7" y="1268760"/>
            <a:ext cx="7488832" cy="446449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250825" y="231775"/>
            <a:ext cx="81375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000" b="1">
                <a:solidFill>
                  <a:schemeClr val="bg1"/>
                </a:solidFill>
              </a:rPr>
              <a:t>Начать ввод данных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12161" y="6037282"/>
            <a:ext cx="2852422" cy="666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1196752"/>
            <a:ext cx="7759650" cy="460851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250825" y="231775"/>
            <a:ext cx="81375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000" b="1">
                <a:solidFill>
                  <a:schemeClr val="bg1"/>
                </a:solidFill>
              </a:rPr>
              <a:t>Начать ввод данных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12161" y="6037282"/>
            <a:ext cx="2852422" cy="666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8939" y="1268760"/>
            <a:ext cx="7927478" cy="453650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6312</TotalTime>
  <Words>87</Words>
  <Application>Microsoft Office PowerPoint</Application>
  <PresentationFormat>Экран (4:3)</PresentationFormat>
  <Paragraphs>11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Оформление по умолчанию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Muftakhov</dc:creator>
  <cp:lastModifiedBy>Levchenko</cp:lastModifiedBy>
  <cp:revision>309</cp:revision>
  <cp:lastPrinted>2017-04-12T13:58:24Z</cp:lastPrinted>
  <dcterms:created xsi:type="dcterms:W3CDTF">2011-02-02T19:47:39Z</dcterms:created>
  <dcterms:modified xsi:type="dcterms:W3CDTF">2021-02-18T13:31:26Z</dcterms:modified>
</cp:coreProperties>
</file>